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6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1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0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7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5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3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5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7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8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7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D9EB5-B32B-4B76-BE06-E0E04252F1A8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E9FA0-5975-40B1-B353-E33029C2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87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Bishopp</dc:creator>
  <cp:lastModifiedBy> </cp:lastModifiedBy>
  <cp:revision>2</cp:revision>
  <cp:lastPrinted>2023-02-03T13:50:27Z</cp:lastPrinted>
  <dcterms:created xsi:type="dcterms:W3CDTF">2023-02-03T13:49:03Z</dcterms:created>
  <dcterms:modified xsi:type="dcterms:W3CDTF">2023-02-03T13:52:33Z</dcterms:modified>
</cp:coreProperties>
</file>